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Ενότητα 3: Μεταβλητές και Θεμελιώδεις Τύποι Δεδομένων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Εισαγωγή στους τύπους δεδομένων στη C και C++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float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Πραγματικοί αριθμοί απλής ακρίβειας.</a:t>
            </a:r>
          </a:p>
          <a:p>
            <a:r>
              <a:t>Συνήθως 4 bytes (32 bit).</a:t>
            </a:r>
          </a:p>
          <a:p>
            <a:r>
              <a:t>Ακρίβεια: περίπου 7 δεκαδικά ψηφία.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8955" y="4793615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latin typeface="Courier New" panose="02070309020205020404"/>
              </a:rPr>
              <a:t>float pi = 3.14f;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double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Πραγματικοί αριθμοί διπλής ακρίβειας.</a:t>
            </a:r>
          </a:p>
          <a:p>
            <a:r>
              <a:t>Συνήθως 8 bytes (64 bit).</a:t>
            </a:r>
          </a:p>
          <a:p>
            <a:r>
              <a:t>Ακρίβεια: περίπου 15 δεκαδικά ψηφία.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2425" y="478663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latin typeface="Courier New" panose="02070309020205020404"/>
              </a:rPr>
              <a:t>double e = 2.718281828;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char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Χρησιμοποιείται για χαρακτήρες.</a:t>
            </a:r>
          </a:p>
          <a:p>
            <a:r>
              <a:t>Συνήθως 1 byte (8 bit).</a:t>
            </a:r>
          </a:p>
          <a:p>
            <a:r>
              <a:t>Παραδείγματα: 'a', 'Z', '#'.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70154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latin typeface="Courier New" panose="02070309020205020404"/>
              </a:rPr>
              <a:t>char grade = 'A';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bool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Χρησιμοποιείται για λογικές τιμές.</a:t>
            </a:r>
          </a:p>
          <a:p>
            <a:r>
              <a:t>Παίρνει δύο τιμές: true ή false.</a:t>
            </a:r>
          </a:p>
          <a:p>
            <a:r>
              <a:t>Συνήθως 1 byte.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030" y="4885055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latin typeface="Courier New" panose="02070309020205020404"/>
              </a:rPr>
              <a:t>bool passed = true;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Ειδικός τύπος που δηλώνει απουσία τιμής.</a:t>
            </a:r>
          </a:p>
          <a:p>
            <a:r>
              <a:t>Χρησιμοποιείται σε συναρτήσεις που δεν επιστρέφουν αποτέλεσμα.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055" y="4878705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latin typeface="Courier New" panose="02070309020205020404"/>
              </a:rPr>
              <a:t>void printMessage() {
    cout &lt;&lt; "Hello!\n";
}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Δεν είναι native αλλά βασικός στη C++.</a:t>
            </a:r>
          </a:p>
          <a:p>
            <a:r>
              <a:t>Αντιπροσωπεύει συμβολοσειρά χαρακτήρων.</a:t>
            </a:r>
          </a:p>
          <a:p>
            <a:r>
              <a:t>Παρέχει συναρτήσεις χειρισμού κειμένου.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8325" y="4839335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latin typeface="Courier New" panose="02070309020205020404"/>
              </a:rPr>
              <a:t>#include &lt;string&gt;
string name = "Maria";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📖 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marL="0" indent="0">
              <a:buNone/>
            </a:pPr>
            <a:r>
              <a:t>• Τα προγράμματα διαχειρίζονται δεδομένα μέσω μεταβλητών.</a:t>
            </a:r>
          </a:p>
          <a:p>
            <a:pPr marL="0" indent="0">
              <a:buNone/>
            </a:pPr>
            <a:r>
              <a:t>• Στη C και C++ κάθε μεταβλητή έχει τύπο (strongly typed).</a:t>
            </a:r>
          </a:p>
          <a:p>
            <a:pPr marL="0" indent="0">
              <a:buNone/>
            </a:pPr>
            <a:r>
              <a:t>• Ο τύπος καθορίζει το είδος των τιμών και τις πράξεις που επιτρέπονται.</a:t>
            </a:r>
          </a:p>
          <a:p>
            <a:pPr marL="0" indent="0">
              <a:buNone/>
            </a:pPr>
            <a:r>
              <a:t>• Μια μεταβλητή πρέπει να δηλωθεί με τον τύπο της πριν χρησιμοποιηθεί.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🔑 Θεμελιώδεις Τύποι Δεδομένων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Οι βασικοί (native) τύποι δεδομένων στη C / C++ είναι:</a:t>
            </a:r>
          </a:p>
          <a:p>
            <a:r>
              <a:t>int → ακέραιος αριθμός</a:t>
            </a:r>
          </a:p>
          <a:p>
            <a:r>
              <a:t>short → μικρότερος ακέραιος</a:t>
            </a:r>
          </a:p>
          <a:p>
            <a:r>
              <a:t>long → μεγαλύτερος ακέραιος</a:t>
            </a:r>
          </a:p>
          <a:p>
            <a:r>
              <a:t>unsigned int → μόνο θετικοί ακέραιοι</a:t>
            </a:r>
          </a:p>
          <a:p>
            <a:r>
              <a:t>float → πραγματικός αριθμός απλής ακρίβειας</a:t>
            </a:r>
          </a:p>
          <a:p>
            <a:r>
              <a:t>double → πραγματικός αριθμός διπλής ακρίβειας</a:t>
            </a:r>
          </a:p>
          <a:p>
            <a:r>
              <a:t>char → χαρακτήρας (π.χ. 'a', 'Z')</a:t>
            </a:r>
          </a:p>
          <a:p>
            <a:r>
              <a:t>bool → λογική τιμή (true ή false)</a:t>
            </a:r>
          </a:p>
          <a:p>
            <a:r>
              <a:t>void → απουσία τιμής (π.χ. σε συναρτήσεις)</a:t>
            </a:r>
          </a:p>
          <a:p>
            <a:r>
              <a:t>string → συμβολοσειρά (δεν είναι native αλλά βασικός στη C++)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💻 Παράδειγμα Δήλωσης Μεταβλητών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/>
          <a:p>
            <a:pPr marL="0" indent="0">
              <a:buNone/>
            </a:pPr>
            <a:r>
              <a:rPr sz="2800"/>
              <a:t>int age = 20;</a:t>
            </a:r>
            <a:br>
              <a:rPr sz="2800"/>
            </a:br>
            <a:r>
              <a:rPr sz="2800"/>
              <a:t>short level = 1;</a:t>
            </a:r>
            <a:br>
              <a:rPr sz="2800"/>
            </a:br>
            <a:r>
              <a:rPr sz="2800"/>
              <a:t>long population = 7800000000;</a:t>
            </a:r>
            <a:br>
              <a:rPr sz="2800"/>
            </a:br>
            <a:r>
              <a:rPr sz="2800"/>
              <a:t>unsigned int points = 100;</a:t>
            </a:r>
            <a:br>
              <a:rPr sz="2800"/>
            </a:br>
            <a:r>
              <a:rPr sz="2800"/>
              <a:t>float pi = 3.14f;</a:t>
            </a:r>
            <a:br>
              <a:rPr sz="2800"/>
            </a:br>
            <a:r>
              <a:rPr sz="2800"/>
              <a:t>double e = 2.718281828;</a:t>
            </a:r>
            <a:br>
              <a:rPr sz="2800"/>
            </a:br>
            <a:r>
              <a:rPr sz="2800"/>
              <a:t>char grade = 'A';</a:t>
            </a:r>
            <a:br>
              <a:rPr sz="2800"/>
            </a:br>
            <a:r>
              <a:rPr sz="2800"/>
              <a:t>bool passed = true;</a:t>
            </a:r>
            <a:br>
              <a:rPr sz="2800"/>
            </a:br>
            <a:r>
              <a:rPr sz="2800"/>
              <a:t>string name = "Maria</a:t>
            </a:r>
            <a:r>
              <a:t>";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Αναλυτική Παρουσίαση Θεμελιωδών Τύπων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 και C++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Χρησιμοποιείται για ακέραιους αριθμούς.</a:t>
            </a:r>
          </a:p>
          <a:p>
            <a:r>
              <a:t>Συνήθως 4 bytes (32 bit).</a:t>
            </a:r>
          </a:p>
          <a:p>
            <a:r>
              <a:t>Εύρος: περίπου -2,147,483,648 έως 2,147,483,647.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7380" y="4963795"/>
            <a:ext cx="8229600" cy="852805"/>
          </a:xfrm>
          <a:prstGeom prst="rect">
            <a:avLst/>
          </a:prstGeom>
          <a:noFill/>
        </p:spPr>
        <p:txBody>
          <a:bodyPr wrap="none">
            <a:noAutofit/>
          </a:bodyPr>
          <a:lstStyle/>
          <a:p>
            <a:r>
              <a:rPr sz="1600">
                <a:latin typeface="Courier New" panose="02070309020205020404"/>
              </a:rPr>
              <a:t>int age = 25;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short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Μικρότερος ακέραιος από το int.</a:t>
            </a:r>
          </a:p>
          <a:p>
            <a:r>
              <a:t>Συνήθως 2 bytes (16 bit).</a:t>
            </a:r>
          </a:p>
          <a:p>
            <a:r>
              <a:t>Εύρος: -32,768 έως 32,767.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8960" y="485267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latin typeface="Courier New" panose="02070309020205020404"/>
              </a:rPr>
              <a:t>short level = 5;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long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Μεγαλύτερος ακέραιος από το int.</a:t>
            </a:r>
          </a:p>
          <a:p>
            <a:r>
              <a:t>Σε 32-bit συστήματα: 4 bytes.</a:t>
            </a:r>
          </a:p>
          <a:p>
            <a:r>
              <a:t>Σε 64-bit συστήματα: συνήθως 8 bytes.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2290" y="4799965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latin typeface="Courier New" panose="02070309020205020404"/>
              </a:rPr>
              <a:t>long population = 7800000000;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🔹 unsigned 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Ακέραιος χωρίς αρνητικές τιμές.</a:t>
            </a:r>
          </a:p>
          <a:p>
            <a:r>
              <a:t>Συνήθως 4 bytes (32 bit).</a:t>
            </a:r>
          </a:p>
          <a:p>
            <a:r>
              <a:t>Εύρος: 0 έως 4,294,967,295.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81965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latin typeface="Courier New" panose="02070309020205020404"/>
              </a:rPr>
              <a:t>unsigned int points = 100;</a:t>
            </a:r>
            <a:endParaRPr sz="16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2380</Words>
  <Application>WPS Presentation</Application>
  <PresentationFormat>On-screen Show (4:3)</PresentationFormat>
  <Paragraphs>112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Courier New</vt:lpstr>
      <vt:lpstr>Office Theme</vt:lpstr>
      <vt:lpstr>Ενότητα 3: Μεταβλητές και Θεμελιώδεις Τύποι Δεδομένων</vt:lpstr>
      <vt:lpstr>📖 Εισαγωγή</vt:lpstr>
      <vt:lpstr>🔑 Θεμελιώδεις Τύποι Δεδομένων</vt:lpstr>
      <vt:lpstr>💻 Παράδειγμα Δήλωσης Μεταβλητών</vt:lpstr>
      <vt:lpstr>Αναλυτική Παρουσίαση Θεμελιωδών Τύπων</vt:lpstr>
      <vt:lpstr>🔹 int</vt:lpstr>
      <vt:lpstr>🔹 short</vt:lpstr>
      <vt:lpstr>🔹 long</vt:lpstr>
      <vt:lpstr>🔹 unsigned int</vt:lpstr>
      <vt:lpstr>🔹 float</vt:lpstr>
      <vt:lpstr>🔹 double</vt:lpstr>
      <vt:lpstr>🔹 char</vt:lpstr>
      <vt:lpstr>🔹 bool</vt:lpstr>
      <vt:lpstr>🔹 void</vt:lpstr>
      <vt:lpstr>🔹 string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Lefteris Moussiades</cp:lastModifiedBy>
  <cp:revision>4</cp:revision>
  <dcterms:created xsi:type="dcterms:W3CDTF">2013-01-27T09:14:00Z</dcterms:created>
  <dcterms:modified xsi:type="dcterms:W3CDTF">2025-10-08T03:38:16Z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6557DA43AD164DD2AC8E525145B4CDA8_13</vt:lpwstr>
  </property>
  <property fmtid="{D5CDD505-2E9C-101B-9397-08002B2CF9AE}" pid="3" name="KSOProductBuildVer">
    <vt:lpwstr>1033-12.2.0.22549</vt:lpwstr>
  </property>
</Properties>
</file>