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Μηχανισμοί και Έννοιες στις Γλώσσες Προγραμματισμού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Είναι εντυπωσιακό το πόσοι μηχανισμοί συνεργάζονται για να μετατρέψουν τον κώδικα ενός προγραμματιστή σε εκτελέσιμες οδηγίες για έναν υπολογιστή.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💻 Μηχανισμοί Εκτέλεσης Κώδικα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lstStyle/>
          <a:p>
            <a:r>
              <a:t>Οι παρακάτω μηχανισμοί μετατρέπουν τον πηγαίο κώδικα σε εκτελέσιμο:</a:t>
            </a:r>
          </a:p>
          <a:p>
            <a:r>
              <a:rPr b="1"/>
              <a:t>Compiler </a:t>
            </a:r>
            <a:r>
              <a:t>(Μεταγλωττιστής): Μεταφράζει τον πηγαίο κώδικα πλήρως σε κώδικα μηχανής πριν την εκτέλεση. Παράδειγμα: C, C++, Rust.</a:t>
            </a:r>
          </a:p>
          <a:p>
            <a:r>
              <a:rPr b="1"/>
              <a:t>Interpreter </a:t>
            </a:r>
            <a:r>
              <a:t>(Διερμηνέας): Εκτελεί τον κώδικα γραμμή-γραμμή κατά την εκτέλεση. Παράδειγμα: Python, Ruby.</a:t>
            </a:r>
          </a:p>
          <a:p>
            <a:r>
              <a:rPr b="1"/>
              <a:t>Linker </a:t>
            </a:r>
            <a:r>
              <a:t>(Συνδέτης): Συνδέει τον κώδικα-αντικείμενο με βιβλιοθήκες και παράγει το τελικό εκτελέσιμο.</a:t>
            </a:r>
          </a:p>
          <a:p>
            <a:r>
              <a:rPr b="1"/>
              <a:t>JVM </a:t>
            </a:r>
            <a:r>
              <a:t>(Java Virtual Machine): Εκτελεί bytecode της Java, προσφέροντας φορητότητα ('Write Once, Run Anywhere').</a:t>
            </a:r>
          </a:p>
          <a:p>
            <a:r>
              <a:rPr b="1"/>
              <a:t>JIT </a:t>
            </a:r>
            <a:r>
              <a:t>(Just-In-Time Compiler): Μεταγλωττίζει bytecode σε μηχανικό κώδικα τη στιγμή της εκτέλεσης για καλύτερη απόδοση.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🏷️ Χρόνος Δέσμευσης (Binding)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lstStyle/>
          <a:p>
            <a:r>
              <a:t>Ο όρος </a:t>
            </a:r>
            <a:r>
              <a:rPr b="1"/>
              <a:t>binding </a:t>
            </a:r>
            <a:r>
              <a:t>αναφέρεται στο πότε μια μεταβλητή ή μια μέθοδος συνδέεται με την τιμή ή τον κώδικα της:</a:t>
            </a:r>
          </a:p>
          <a:p>
            <a:r>
              <a:rPr b="1"/>
              <a:t>Early Binding</a:t>
            </a:r>
            <a:r>
              <a:t> (Πρώιμη Δέσμευση): Η σύνδεση γίνεται κατά τη μεταγλώττιση. Ταχύτερη εκτέλεση και έλεγχος λαθών νωρίτερα. Παράδειγμα: στατικές κλήσεις συναρτήσεων στην C++.</a:t>
            </a:r>
          </a:p>
          <a:p>
            <a:r>
              <a:rPr b="1"/>
              <a:t>Late Binding</a:t>
            </a:r>
            <a:r>
              <a:t> (Όψιμη Δέσμευση): Η σύνδεση γίνεται κατά την εκτέλεση. Μεγαλύτερη ευελιξία, αλλά πιθανότητα σφαλμάτων runtime. Παράδειγμα: virtual methods στην C++ ή κλήσεις σε scripting γλώσσες.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🔠 Σύστημα Τύπων (Type System)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t>Περιγράφει τον τρόπο με τον οποίο οι γλώσσες χειρίζονται τους τύπους δεδομένων:</a:t>
            </a:r>
          </a:p>
          <a:p>
            <a:r>
              <a:rPr b="1"/>
              <a:t>Strong Typed</a:t>
            </a:r>
            <a:r>
              <a:t> (Αυστηρά Τυποποιημένη): Αυστηροί κανόνες τύπων. Απαιτείται ρητή μετατροπή. Παράδειγμα: Java, Python. Συνέπεια: int + string → Σφάλμα.</a:t>
            </a:r>
          </a:p>
          <a:p>
            <a:r>
              <a:rPr b="1"/>
              <a:t>Loose / Weakly Typed</a:t>
            </a:r>
            <a:r>
              <a:t> (Ασθενώς Τυποποιημένη): Επιτρέπεται αυτόματη άρση τύπων (coercion). Παράδειγμα: JavaScript, PHP. Συνέπεια: "5" + 2 → 7.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5880" y="2307590"/>
            <a:ext cx="6400800" cy="1752600"/>
          </a:xfrm>
        </p:spPr>
        <p:txBody>
          <a:bodyPr/>
          <a:lstStyle/>
          <a:p>
            <a:r>
              <a:t>Τέλος Παρουσίασης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1748</Words>
  <Application>WPS Presentation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Μηχανισμοί και Έννοιες στις Γλώσσες Προγραμματισμού</vt:lpstr>
      <vt:lpstr>💻 Μηχανισμοί Εκτέλεσης Κώδικα</vt:lpstr>
      <vt:lpstr>🏷️ Χρόνος Δέσμευσης (Binding)</vt:lpstr>
      <vt:lpstr>🔠 Σύστημα Τύπων (Type System)</vt:lpstr>
      <vt:lpstr>Σας Ευχαριστώ!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Lefteris Moussiades</cp:lastModifiedBy>
  <cp:revision>2</cp:revision>
  <dcterms:created xsi:type="dcterms:W3CDTF">2013-01-27T09:14:00Z</dcterms:created>
  <dcterms:modified xsi:type="dcterms:W3CDTF">2025-09-30T04:22:32Z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EF9D89DB6A43466BA808C204450C1586_13</vt:lpwstr>
  </property>
  <property fmtid="{D5CDD505-2E9C-101B-9397-08002B2CF9AE}" pid="3" name="KSOProductBuildVer">
    <vt:lpwstr>1033-12.2.0.22549</vt:lpwstr>
  </property>
</Properties>
</file>