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3"/>
    <p:sldId id="257" r:id="rId4"/>
    <p:sldId id="262" r:id="rId5"/>
    <p:sldId id="259" r:id="rId6"/>
    <p:sldId id="260" r:id="rId7"/>
    <p:sldId id="258" r:id="rId8"/>
    <p:sldId id="261" r:id="rId9"/>
    <p:sldId id="267" r:id="rId10"/>
    <p:sldId id="263" r:id="rId11"/>
    <p:sldId id="264" r:id="rId12"/>
    <p:sldId id="265" r:id="rId13"/>
    <p:sldId id="266" r:id="rId14"/>
    <p:sldId id="268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 panose="020B0604020202020204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 panose="020B0604020202020204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 panose="020B0604020202020204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 panose="020B0604020202020204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Σύγχρονες και Δημοφιλείς Γλώσσες Προγραμματισμού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C, Python, Java, C#, JavaScript, C++, Go, Kotlin, Swift, Rust, PHP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Kotlin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Σύγχρονη γλώσσα για Android και web.</a:t>
            </a:r>
          </a:p>
          <a:p>
            <a:r>
              <a:t>Τύπος: Compiler (JIT)</a:t>
            </a:r>
          </a:p>
          <a:p>
            <a:r>
              <a:t>Binding: Early binding</a:t>
            </a:r>
          </a:p>
          <a:p>
            <a:r>
              <a:t>Typing: Strongly typed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Swift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Γλώσσα της Apple για iOS και macOS εφαρμογές.</a:t>
            </a:r>
          </a:p>
          <a:p>
            <a:r>
              <a:t>Τύπος: Compiler</a:t>
            </a:r>
          </a:p>
          <a:p>
            <a:r>
              <a:t>Binding: Early binding</a:t>
            </a:r>
          </a:p>
          <a:p>
            <a:r>
              <a:t>Typing: Strongly typed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Rust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Σύγχρονη γλώσσα συστημάτων με έμφαση στην ασφάλεια.</a:t>
            </a:r>
          </a:p>
          <a:p>
            <a:r>
              <a:t>Τύπος: Compiler</a:t>
            </a:r>
          </a:p>
          <a:p>
            <a:r>
              <a:t>Binding: Early binding</a:t>
            </a:r>
          </a:p>
          <a:p>
            <a:r>
              <a:t>Typing: Strongly typed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484755"/>
            <a:ext cx="6400800" cy="1752600"/>
          </a:xfrm>
        </p:spPr>
        <p:txBody>
          <a:bodyPr/>
          <a:lstStyle/>
          <a:p>
            <a:r>
              <a:t>Τέλος Παρουσίασης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Μία από τις πιο παλιές και ισχυρές γλώσσες συστημάτων, βάση για πολλές άλλες.</a:t>
            </a:r>
          </a:p>
          <a:p>
            <a:r>
              <a:t>Τύπος: Compiler</a:t>
            </a:r>
          </a:p>
          <a:p>
            <a:r>
              <a:t>Binding: Early binding</a:t>
            </a:r>
          </a:p>
          <a:p>
            <a:r>
              <a:t>Typing: Weakly typed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C++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Επεκτείνει τη C με αντικειμενοστραφή δυνατότητες.</a:t>
            </a:r>
          </a:p>
          <a:p>
            <a:r>
              <a:t>Τύπος: Compiler</a:t>
            </a:r>
          </a:p>
          <a:p>
            <a:r>
              <a:t>Binding: Early binding</a:t>
            </a:r>
          </a:p>
          <a:p>
            <a:r>
              <a:t>Typing: Strongly typed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Java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Γλώσσα προγραμματισμού για enterprise εφαρμογές και Android.</a:t>
            </a:r>
          </a:p>
          <a:p>
            <a:r>
              <a:t>Τύπος: Compiler (JIT)</a:t>
            </a:r>
          </a:p>
          <a:p>
            <a:r>
              <a:t>Binding: Early binding</a:t>
            </a:r>
          </a:p>
          <a:p>
            <a:r>
              <a:t>Typing: Strongly typed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C#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Αναπτύχθηκε από τη Microsoft για .NET εφαρμογές.</a:t>
            </a:r>
          </a:p>
          <a:p>
            <a:r>
              <a:t>Τύπος: Compiler (JIT)</a:t>
            </a:r>
          </a:p>
          <a:p>
            <a:r>
              <a:t>Binding: Early binding</a:t>
            </a:r>
          </a:p>
          <a:p>
            <a:r>
              <a:t>Typing: Strongly typed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Python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Δημοφιλής γλώσσα υψηλού επιπέδου, εύκολη στην εκμάθηση.</a:t>
            </a:r>
          </a:p>
          <a:p>
            <a:r>
              <a:t>Τύπος: Interpreter</a:t>
            </a:r>
          </a:p>
          <a:p>
            <a:r>
              <a:t>Binding: Late binding</a:t>
            </a:r>
          </a:p>
          <a:p>
            <a:r>
              <a:t>Typing: Strongly typed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JavaScript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Η πιο διαδεδομένη γλώσσα για web ανάπτυξη.</a:t>
            </a:r>
          </a:p>
          <a:p>
            <a:r>
              <a:t>Τύπος: Interpreter (JIT)</a:t>
            </a:r>
          </a:p>
          <a:p>
            <a:r>
              <a:t>Binding: Late binding</a:t>
            </a:r>
          </a:p>
          <a:p>
            <a:r>
              <a:t>Typing: Weakly typed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PHP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Διαδεδομένη για web development και δυναμικές σελίδες.</a:t>
            </a:r>
          </a:p>
          <a:p>
            <a:r>
              <a:t>Τύπος: Interpreter</a:t>
            </a:r>
          </a:p>
          <a:p>
            <a:r>
              <a:t>Binding: Late binding</a:t>
            </a:r>
          </a:p>
          <a:p>
            <a:r>
              <a:t>Typing: Weakly typed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Αναπτύχθηκε από τη Google, γρήγορη και αποδοτική</a:t>
            </a:r>
            <a:r>
              <a:rPr lang="el-GR"/>
              <a:t>, </a:t>
            </a:r>
            <a:r>
              <a:rPr lang="en-US" altLang="en-US"/>
              <a:t> back-end και cloud-native εφαρμογές</a:t>
            </a:r>
            <a:r>
              <a:t>.</a:t>
            </a:r>
          </a:p>
          <a:p>
            <a:r>
              <a:t>Τύπος: Compiler</a:t>
            </a:r>
          </a:p>
          <a:p>
            <a:r>
              <a:t>Binding: Early binding</a:t>
            </a:r>
          </a:p>
          <a:p>
            <a:r>
              <a:t>Typing: Strongly typed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1454</Words>
  <Application>WPS Presentation</Application>
  <PresentationFormat>On-screen Show (4:3)</PresentationFormat>
  <Paragraphs>83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1" baseType="lpstr">
      <vt:lpstr>Arial</vt:lpstr>
      <vt:lpstr>SimSun</vt:lpstr>
      <vt:lpstr>Wingdings</vt:lpstr>
      <vt:lpstr>Arial</vt:lpstr>
      <vt:lpstr>Calibri</vt:lpstr>
      <vt:lpstr>Microsoft YaHei</vt:lpstr>
      <vt:lpstr>Arial Unicode MS</vt:lpstr>
      <vt:lpstr>Office Theme</vt:lpstr>
      <vt:lpstr>Σύγχρονες και Δημοφιλείς Γλώσσες Προγραμματισμού</vt:lpstr>
      <vt:lpstr>C</vt:lpstr>
      <vt:lpstr>C++</vt:lpstr>
      <vt:lpstr>Java</vt:lpstr>
      <vt:lpstr>C#</vt:lpstr>
      <vt:lpstr>Python</vt:lpstr>
      <vt:lpstr>JavaScript</vt:lpstr>
      <vt:lpstr>PHP</vt:lpstr>
      <vt:lpstr>Go</vt:lpstr>
      <vt:lpstr>Kotlin</vt:lpstr>
      <vt:lpstr>Swift</vt:lpstr>
      <vt:lpstr>Rust</vt:lpstr>
      <vt:lpstr>Σας Ευχαριστώ!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dc:description>generated using python-pptx</dc:description>
  <cp:lastModifiedBy>Lefteris Moussiades</cp:lastModifiedBy>
  <cp:revision>2</cp:revision>
  <dcterms:created xsi:type="dcterms:W3CDTF">2013-01-27T09:14:00Z</dcterms:created>
  <dcterms:modified xsi:type="dcterms:W3CDTF">2025-09-29T16:58:47Z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D2732B043B0E4510BCDF7E706E26135A_13</vt:lpwstr>
  </property>
  <property fmtid="{D5CDD505-2E9C-101B-9397-08002B2CF9AE}" pid="3" name="KSOProductBuildVer">
    <vt:lpwstr>1033-12.2.0.22549</vt:lpwstr>
  </property>
</Properties>
</file>